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67A0-0EB9-48FA-A13C-E77310866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10E04-A76F-4C49-81A9-383A8975F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B7A5A-C083-401B-9C9D-C01DFBFC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0685-415D-4B40-840D-3996CD8D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DA7E-3EDD-412B-BB59-DBD3A515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6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6B68-FE65-4AD3-9324-90C2B7E7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2C5B2-D89A-42DD-A624-AD0CAA75E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FDB44-DCC4-4A33-9D3E-209D901A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78DB-D7CF-451B-9B99-E9B67270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D6FE-3170-4F34-88A9-1514C893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D3200-BA0F-415C-8054-E68C4514E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7CA91-7275-4B86-A961-51FF1351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6D1D-B1EE-47EF-B616-96A6CFEB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6E461-C7BE-4CA0-8A54-FB8CEAA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36E7-C4F6-41E6-BB9F-2F630892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9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87E0-E5DD-4D49-B292-EB779F5D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6C66-2D38-4156-8821-D2EAA2A13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606D-D7C9-49F1-8D89-62277964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58E8-B9FF-4F33-A5BF-9978641F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0484D-0F05-4845-8EB8-530DC292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5937-77B1-49FE-9C9A-031533CE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0190-3879-4F9A-8633-DDFDBEBCB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6B593-1F27-44A9-B2CB-89051B95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68A5-71EC-4CAE-8481-464EAAE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D33E-D0CC-4EE3-A51C-594C0EAB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969B-0300-4D62-8E7D-8FEA0E3B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92AC-0AFA-45A0-A1DD-67A130241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BD68-0286-480B-A37A-9C4941821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08B1-52AB-4C6E-8131-5B37BC78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11C16-7749-47C4-A077-E44D5CBB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F9A25-FA7D-4DD1-8FCB-568B52BD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7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8B5C-432A-4E68-BAA4-11A7F1FE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3AD22-5C89-4F92-B308-6F3510D6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39D03-1DFF-46BA-8503-39FC2D3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7C241-B412-4718-B8B9-AE7956416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83ECB-65BD-4137-9123-A53F80F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5B786-CBC0-4173-8A40-F601439F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EFEB4-788A-40DD-8A52-E4786EA1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48ED5-5893-4104-8B6D-870E9881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3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6E3-8D72-4327-8B8C-10E913AF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8B1AB-D775-4B7D-9229-927A4A99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00022-B86C-4275-8FD9-6D6DAAC5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D57C7-23C1-40C8-B129-77144097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8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F2E39-ED0F-41EE-8464-E0FF5F50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12F68-C4CD-41AA-9CF2-4657FDF8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8E82D-5F09-4A09-82A9-D743C05F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54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E06D-97A2-4430-96DD-596B9E68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AEA4-91CF-4D14-89DA-F8F2E476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C1521-B74E-4621-A98B-BA7F64B69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55A0-E806-48A9-BD0C-3E6E5162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D277-2644-4DD2-893C-D660C0BC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FBA2B-9A73-403C-AA51-705E82C8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7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1152-DD33-4028-A811-EBA8F2A1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25E6D-AF0C-4B39-A906-DE223A3C1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28F5B-04E9-4CD3-BB3D-370141671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3C1DC-AB79-4337-A755-0F2DDE30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EDA15-0C63-4871-8CDD-D9EC22A2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99F6C-4A2A-4AF2-B3AF-4574A72A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5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683D5-2A97-4A6C-90E0-FEB349B3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63757-2941-4344-AE0D-72AFA6B28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6EA5-8F04-4154-80ED-6FFBB937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4BF5-E912-4ADA-8C84-C1729B53E8C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8576-73DF-41EE-9776-964BDCD28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08E7-8A27-44D0-A13A-592A2DEC1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FDE2-9A9B-4715-B4A5-117031BB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10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I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T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TI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>
            <a:extLst>
              <a:ext uri="{FF2B5EF4-FFF2-40B4-BE49-F238E27FC236}">
                <a16:creationId xmlns:a16="http://schemas.microsoft.com/office/drawing/2014/main" id="{5DC14F25-F83D-4A3A-8DD5-040DEC5B6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C0F5AAD-9F0A-492D-88FA-B70991401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4A9A919-DE31-461B-A73D-C4DA2ECE9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92762C3-DBA4-469A-8FC6-8D66B7BAE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5260008-1E85-48B3-8E28-967BA18D33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15174E7-4D2E-4071-92F9-1E6F5116A1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3C16518-8EB5-453D-8EE1-26930DF2A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C9CB7AD-19A0-452C-B1AB-1021F0AE7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304CCA3-BCF6-4EF4-80A5-A85D9268C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A12CEBB-1D05-4CA8-B1B1-80997B033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9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D17D295-7A98-4CF1-A8C6-BA8F957A5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91230D8-E92F-4158-A0DF-AB599A693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8E405D4-590B-41BB-BA43-F5F8B5406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B83FBA5-441B-4E3B-8833-1F3F8230E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BF53318-4B2C-4F11-95AB-A292B9489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CA6D230-626D-4285-AE7F-DF707168D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813D227-EFC7-4426-8F11-5557D3DE3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0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C6BD6E8-1590-4A86-A1B9-940E4329F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221F6A1-97B8-403D-B8A6-FFF08C270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8AB77CB-D2DD-416F-9FF3-22F3A14B7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C8A18CC-7404-4226-93FE-FAD830D45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C6C4839-2824-4A38-8B0F-B81398E04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42E8379-F46E-4C63-B45C-50CE749A4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42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B8D9601-0B0B-4677-80E5-F6F931225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5148B2B-5B71-42DB-8922-CC1B80A74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322C786-F4B5-4225-8ED2-3D2561A7F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0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F091448-CB7E-4FE9-8424-626FA2C0A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4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B0FE3CE-20D4-4CC0-A6A6-36085CFD5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EBFEB70-8E37-4358-94A1-4B8323597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8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4DA5AE2-F554-49A9-BB54-E1E152C6DB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5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B8DEF54-111C-4D73-B1B6-AD7D5BA7E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9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F5A33E4-BD8A-4E6E-8600-CE1969BE5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7FCF2D9-B07D-4547-BB6B-3376271E7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19CBE69-2FEB-4C65-BF70-3C5B38BAA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5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8098416-EEF3-43E4-9118-B5B2B5ABE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0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18DDAF4-AB55-42F5-AE90-2353AF5DD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762F4A4-6CB7-4CA9-A289-027759971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3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9612FAD-DBD8-49CA-AF3C-08B6D9CBB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53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4687F043-1E83-4D21-839F-379FCABE7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7A6E673-D302-4BDB-ABC1-CB0E1721A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2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5CE8C28-3FE5-4A4D-ADB6-172819FD9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889D796E-57F0-424A-A191-DFC65C12D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2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9B96CA7-F14D-426F-B5C2-61394D34A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6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6A1914E-59BA-4DD9-9D40-6F6E57B28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E70868D-3B01-460E-B31D-A3411E4C38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6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94FECC7-DF83-4D43-99D7-0599F728B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0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493F2AAD-0AA0-4723-90B5-2AF263510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5E74D7F7-26DD-4860-A00A-707CC5E6A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7C1C0FAB-6FC0-428F-8057-3340095747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6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7D6D19BF-6615-409B-9F62-69F4C0FBE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4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53D6FB9B-2293-4789-8925-8FE05EE59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6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52CC7AEB-BC66-445E-A9C0-AAE288707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26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7D891C67-F9D9-42F5-A2F5-FAF670BBF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9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C70034C2-5179-4C49-B9C6-88DAC083F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32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A06140B3-60AD-4562-B68C-88E6343F3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6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E736595-F022-4B0D-9B72-6BBCBE7D59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8E80C485-7C24-4419-BDA6-47B1B09BE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6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FD97AB85-DBA3-42D1-AD72-A63F1D67BA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58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0F7F3A3-69E5-4BAC-A30D-7DEEBB0CB4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8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9F08BCEB-50B6-4679-9990-C9A60A0B7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38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76BE0CE5-668F-4A77-8DB9-25B6F40C0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05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FC611D41-F0AF-4141-9956-0673C9C9A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89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C0D918BE-F0AA-4028-8AC8-FC2D3F91E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631215ED-EFF7-49AD-82C2-2691E5A2E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85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8DD07384-272E-49A0-B7E4-FF0C4485E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56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BD206AE0-C7A1-4B95-9814-BAE0AAE0C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9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146574F-1BCB-42DE-B666-631685FB1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682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49E81E1A-2113-41CE-8624-ABD7394FB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71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CE7BA2E7-5811-4DF2-B5FA-4F7D92523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43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018C8214-8D7F-49A7-9B0F-EFEDB0941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2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6FBEE31F-0218-401A-9B80-9763DA985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97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CE5EDBA9-EB79-4D49-8CD4-DCA2AD908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25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F596B6A3-B537-413B-9F24-1C1D18989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18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ED8AE368-ADBD-4D17-B6AC-BA723749A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66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D8B4782B-B113-40AC-A9F1-94FAC9F88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744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58153C1D-7598-4977-A2B0-1403CE849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900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A25E17B9-7EE6-4326-ADBD-B1A6B8B09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B978271-FFDD-48AC-A9E7-B9930534C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16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E1E556B6-C78B-40D7-9434-304760257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92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E26E744E-9BC7-42CE-9A52-E51CA2C754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04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65313502-35B0-4735-B8F0-02E5329E5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8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6C6A5DC8-AA2C-4990-9133-0E4CF2604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1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2DC163E6-BC5B-4245-998F-8452289BF1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25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F66F4258-0176-4554-90DF-12145B247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71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BADEDE65-147B-42AF-8413-18C374483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17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9E6C1083-6721-41B3-83C7-E1B0E5031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11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2D64F929-50AA-412B-9C63-D9EA3990D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98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4D98D8D2-04B6-4239-A4AD-30D82120B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854E183-27FC-444F-B711-D1B8D64B2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19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id="{2C2C3C3D-E7AB-49DA-8A60-5A1D7C9F3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18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1">
            <a:extLst>
              <a:ext uri="{FF2B5EF4-FFF2-40B4-BE49-F238E27FC236}">
                <a16:creationId xmlns:a16="http://schemas.microsoft.com/office/drawing/2014/main" id="{63CA134B-99E2-4211-AF83-F28EF075C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7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2">
            <a:extLst>
              <a:ext uri="{FF2B5EF4-FFF2-40B4-BE49-F238E27FC236}">
                <a16:creationId xmlns:a16="http://schemas.microsoft.com/office/drawing/2014/main" id="{FBA9B3C3-F1F4-4D0C-B95A-84557B7ABD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8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3">
            <a:extLst>
              <a:ext uri="{FF2B5EF4-FFF2-40B4-BE49-F238E27FC236}">
                <a16:creationId xmlns:a16="http://schemas.microsoft.com/office/drawing/2014/main" id="{22CC858D-949D-468D-94AA-9842FAF68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catherine_despres</dc:creator>
  <cp:lastModifiedBy>catherine_despres</cp:lastModifiedBy>
  <cp:revision>1</cp:revision>
  <dcterms:created xsi:type="dcterms:W3CDTF">2019-10-17T07:16:33Z</dcterms:created>
  <dcterms:modified xsi:type="dcterms:W3CDTF">2019-10-17T07:17:36Z</dcterms:modified>
</cp:coreProperties>
</file>